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льмира\Desktop\дистанционка\лабиринты для юных ориентировщиков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99" y="0"/>
            <a:ext cx="4571181" cy="457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льмира\Desktop\дистанционка\лабиринты для юных ориентировщиков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83" y="2264754"/>
            <a:ext cx="4590218" cy="459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95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Альмира\Desktop\дистанционка\лабиринты для юных ориентировщиков (2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4365104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Альмира\Desktop\дистанционка\H96cgnpmU-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-81116"/>
            <a:ext cx="4759384" cy="475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86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5" descr="C:\Users\Альмира\Desktop\дистанционка\лабиринты для юных ориентировщиков (3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55276"/>
            <a:ext cx="4406801" cy="44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C:\Users\Альмира\Desktop\дистанционка\лабиринты для юных ориентировщиков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1" y="0"/>
            <a:ext cx="4737199" cy="473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4188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Альмира</dc:creator>
  <cp:lastModifiedBy>Альмира</cp:lastModifiedBy>
  <cp:revision>1</cp:revision>
  <dcterms:created xsi:type="dcterms:W3CDTF">2020-04-02T11:30:49Z</dcterms:created>
  <dcterms:modified xsi:type="dcterms:W3CDTF">2020-04-02T11:35:24Z</dcterms:modified>
</cp:coreProperties>
</file>